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61" r:id="rId3"/>
    <p:sldId id="256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50" autoAdjust="0"/>
    <p:restoredTop sz="94660"/>
  </p:normalViewPr>
  <p:slideViewPr>
    <p:cSldViewPr snapToGrid="0">
      <p:cViewPr>
        <p:scale>
          <a:sx n="60" d="100"/>
          <a:sy n="60" d="100"/>
        </p:scale>
        <p:origin x="1218" y="4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26DFB-4D6E-4E0A-8781-B0BDB18FE808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8BB-879B-4835-97ED-E6067E5E4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05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838BB-879B-4835-97ED-E6067E5E41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0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8D53E-2547-6520-CB8E-33093C77A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9B5CF4-DB4F-D3B6-E8FA-B7227274D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9A4E4-3DCB-D21E-B537-B9AD1B7CC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4C37-C00C-4155-892E-378AFF67320B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F4DB9-4D42-4FD8-2C8C-4317327F2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7D38D-5DB0-73FF-EDB9-B94EAF684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25D0-E9CD-416E-9422-E0306764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41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E0AB-EB16-2F6F-8FF8-165A08590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6BF392-AB3C-24A0-0E23-ACEF39DFA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9B412-9ACE-DB08-75F7-2E06D4150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4C37-C00C-4155-892E-378AFF67320B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DF554-C913-257C-555E-C1A9910F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FA51A-893A-59AB-29EE-D0DFCDB76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25D0-E9CD-416E-9422-E0306764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1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C8B5B3-F66D-83B6-EE0B-68874B4A44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BA65A9-FF6A-EE35-3684-515EFAB0A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FCE42-352C-840A-8AF2-D0DB7A9E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4C37-C00C-4155-892E-378AFF67320B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DC657-E513-B7BD-52C4-A0761708D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6DCBA-734F-B9F4-2B88-E6DF150A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25D0-E9CD-416E-9422-E0306764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6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F967C-0488-DDEC-1001-684682393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E494E-AA21-B38C-F601-8B0CF334E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FDD3F-BEA5-2218-17AD-7BA4CC563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4C37-C00C-4155-892E-378AFF67320B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7FABB-2460-AA2B-A19B-7FF7244D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9CFEC-4E2D-3FE1-BF20-235F41AAB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25D0-E9CD-416E-9422-E0306764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5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A4951-4E47-511C-6060-1B995686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912C2-5FB2-E8F4-3921-F4E6C8874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5C21D-3712-F03A-E7D1-F1C53AB34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4C37-C00C-4155-892E-378AFF67320B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04D4F-8AA0-E3A1-6735-327E94FA5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3F3E8-0E5A-E24C-3F45-07AE4F030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25D0-E9CD-416E-9422-E0306764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4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EC33C-AF6C-B9ED-5902-DDA173776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69D02-7404-A956-C074-68C08AE6F3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CEDBE-E6F4-F644-8CE4-91B3AE001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00DC1-47A7-C6C6-BAE4-9A9A2B001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4C37-C00C-4155-892E-378AFF67320B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6E2C1-B194-7B6B-AD49-A1DDD3B7F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E8A6C-3E22-A4E8-2C5A-D49F42387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25D0-E9CD-416E-9422-E0306764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6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C6DEE-2424-44B0-2C14-EC78E9D1E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EFF1F-0399-3020-5E5E-2D137114C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A56C2-1612-1AFB-19CA-0968115CC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F2752E-221B-33F1-096D-8F5C79AA63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927B55-70D5-456F-8D0C-6B644F587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37ECEF-0C50-1C9C-DAE8-9C871E7C9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4C37-C00C-4155-892E-378AFF67320B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5428E4-0BB6-329A-BE9A-B50F7EA09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977064-57EF-05DC-900B-0AD4CE56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25D0-E9CD-416E-9422-E0306764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5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880F2-41C1-A243-3C6B-CA55401CB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0FA0AA-96B9-810B-0D99-9E8C41BAE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4C37-C00C-4155-892E-378AFF67320B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971B81-699B-ECE3-F8FA-E2C25A5A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96A89-D029-DC78-D878-40834CC5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25D0-E9CD-416E-9422-E0306764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1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FB1EF1-6EDD-D438-FBCC-842B3AC4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4C37-C00C-4155-892E-378AFF67320B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4608A0-7255-C8E2-AC6C-9BF9108F7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3E79D-DA7C-6B67-E2F1-E6AF5651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25D0-E9CD-416E-9422-E0306764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8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DBD50-1E41-7165-AA93-FC653B33B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DADF8-F76E-7A34-396E-AA3AACB2C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BAD8D-EE07-9B79-57EE-09CD8CD8B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76F04-7B4A-36B8-E309-D53B5037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4C37-C00C-4155-892E-378AFF67320B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347388-990A-F258-0E37-A76FEC398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CFD03-839A-4847-840C-E2D45413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25D0-E9CD-416E-9422-E0306764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0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DA921-439A-F397-6C28-141B8CEB8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094DAF-19A7-2A8B-1D9F-BA45CB68B4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151BD-476F-876C-3829-B5A1C51F4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A0CD0-2D36-F880-C251-021711360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4C37-C00C-4155-892E-378AFF67320B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E52DB-F1C5-C7BB-29C0-27A292C2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F9FED-B030-1959-65BB-33F35575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25D0-E9CD-416E-9422-E0306764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4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E40BC-E8E9-4322-5893-723E2436A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20D8F-516F-1559-A6C0-F32D673F9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FDD43-71EF-DD31-3E47-DAB3DE5B96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034C37-C00C-4155-892E-378AFF67320B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94096-BA8F-D860-EF21-098C0BCB8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FF5FD-0620-57BE-AB31-826CECB68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3225D0-E9CD-416E-9422-E0306764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11" Type="http://schemas.openxmlformats.org/officeDocument/2006/relationships/image" Target="../media/image11.svg"/><Relationship Id="rId5" Type="http://schemas.openxmlformats.org/officeDocument/2006/relationships/image" Target="../media/image7.sv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6F196-D0EF-19A0-5E0D-57E814CA0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E8C1919E-A076-32E5-C729-3751EE969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0473" y="262335"/>
            <a:ext cx="4233148" cy="58178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794A08-5500-34D7-C84B-F08A77F808F4}"/>
              </a:ext>
            </a:extLst>
          </p:cNvPr>
          <p:cNvSpPr txBox="1"/>
          <p:nvPr/>
        </p:nvSpPr>
        <p:spPr>
          <a:xfrm>
            <a:off x="-24064" y="170447"/>
            <a:ext cx="103471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  1=   4</a:t>
            </a:r>
          </a:p>
          <a:p>
            <a:r>
              <a:rPr lang="en-US" sz="2400" dirty="0">
                <a:solidFill>
                  <a:srgbClr val="C00000"/>
                </a:solidFill>
              </a:rPr>
              <a:t>  2=   3</a:t>
            </a:r>
          </a:p>
          <a:p>
            <a:r>
              <a:rPr lang="en-US" sz="2400" dirty="0">
                <a:solidFill>
                  <a:srgbClr val="C00000"/>
                </a:solidFill>
              </a:rPr>
              <a:t>  3=   2</a:t>
            </a:r>
          </a:p>
          <a:p>
            <a:r>
              <a:rPr lang="en-US" sz="2400" dirty="0">
                <a:solidFill>
                  <a:srgbClr val="C00000"/>
                </a:solidFill>
              </a:rPr>
              <a:t>  4=   1</a:t>
            </a:r>
          </a:p>
          <a:p>
            <a:r>
              <a:rPr lang="en-US" sz="2400" dirty="0">
                <a:solidFill>
                  <a:srgbClr val="C00000"/>
                </a:solidFill>
              </a:rPr>
              <a:t>  </a:t>
            </a:r>
            <a:r>
              <a:rPr lang="en-US" sz="2400" dirty="0">
                <a:solidFill>
                  <a:srgbClr val="0070C0"/>
                </a:solidFill>
              </a:rPr>
              <a:t>5= 10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6=   9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  7*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  8*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9=   6</a:t>
            </a:r>
          </a:p>
          <a:p>
            <a:r>
              <a:rPr lang="en-US" sz="2400" dirty="0">
                <a:solidFill>
                  <a:srgbClr val="0070C0"/>
                </a:solidFill>
              </a:rPr>
              <a:t>10=  5</a:t>
            </a:r>
          </a:p>
          <a:p>
            <a:r>
              <a:rPr lang="en-US" sz="2400" dirty="0">
                <a:solidFill>
                  <a:srgbClr val="C00000"/>
                </a:solidFill>
              </a:rPr>
              <a:t>11=14</a:t>
            </a:r>
          </a:p>
          <a:p>
            <a:r>
              <a:rPr lang="en-US" sz="2400" dirty="0">
                <a:solidFill>
                  <a:srgbClr val="C00000"/>
                </a:solidFill>
              </a:rPr>
              <a:t>12=13</a:t>
            </a:r>
          </a:p>
          <a:p>
            <a:r>
              <a:rPr lang="en-US" sz="2400" dirty="0">
                <a:solidFill>
                  <a:srgbClr val="C00000"/>
                </a:solidFill>
              </a:rPr>
              <a:t>13=12</a:t>
            </a:r>
          </a:p>
          <a:p>
            <a:r>
              <a:rPr lang="en-US" sz="2400" dirty="0">
                <a:solidFill>
                  <a:srgbClr val="C00000"/>
                </a:solidFill>
              </a:rPr>
              <a:t>14=11</a:t>
            </a:r>
          </a:p>
          <a:p>
            <a:r>
              <a:rPr lang="en-US" sz="2400" dirty="0">
                <a:solidFill>
                  <a:srgbClr val="C00000"/>
                </a:solidFill>
              </a:rPr>
              <a:t>   </a:t>
            </a:r>
            <a:r>
              <a:rPr lang="en-US" sz="2400" dirty="0">
                <a:solidFill>
                  <a:srgbClr val="0070C0"/>
                </a:solidFill>
              </a:rPr>
              <a:t>15*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16*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186DA2-BAC9-7518-5269-A972B94B861E}"/>
              </a:ext>
            </a:extLst>
          </p:cNvPr>
          <p:cNvGrpSpPr/>
          <p:nvPr/>
        </p:nvGrpSpPr>
        <p:grpSpPr>
          <a:xfrm>
            <a:off x="5636893" y="-8075"/>
            <a:ext cx="6194161" cy="6909132"/>
            <a:chOff x="6274566" y="0"/>
            <a:chExt cx="6194161" cy="690913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09F9E6D-A5A4-E8BF-7EE9-2F968CDA5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9074" y="0"/>
              <a:ext cx="5989653" cy="682237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7DE509C-B8C2-B9FD-2D8F-D1D34C7A0AF4}"/>
                </a:ext>
              </a:extLst>
            </p:cNvPr>
            <p:cNvSpPr txBox="1"/>
            <p:nvPr/>
          </p:nvSpPr>
          <p:spPr>
            <a:xfrm>
              <a:off x="6274566" y="2215539"/>
              <a:ext cx="926403" cy="4693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</a:rPr>
                <a:t>  1=   4</a:t>
              </a:r>
            </a:p>
            <a:p>
              <a:r>
                <a:rPr lang="en-US" sz="1200" dirty="0">
                  <a:solidFill>
                    <a:srgbClr val="C00000"/>
                  </a:solidFill>
                </a:rPr>
                <a:t>  2=   3</a:t>
              </a:r>
            </a:p>
            <a:p>
              <a:r>
                <a:rPr lang="en-US" sz="1200" dirty="0">
                  <a:solidFill>
                    <a:srgbClr val="C00000"/>
                  </a:solidFill>
                </a:rPr>
                <a:t>  5=10</a:t>
              </a:r>
            </a:p>
            <a:p>
              <a:r>
                <a:rPr lang="en-US" sz="1200" dirty="0">
                  <a:solidFill>
                    <a:srgbClr val="C00000"/>
                  </a:solidFill>
                </a:rPr>
                <a:t>  3=   2</a:t>
              </a:r>
            </a:p>
            <a:p>
              <a:endParaRPr lang="en-US" sz="900" dirty="0">
                <a:solidFill>
                  <a:srgbClr val="C00000"/>
                </a:solidFill>
              </a:endParaRPr>
            </a:p>
            <a:p>
              <a:r>
                <a:rPr lang="en-US" sz="1200" dirty="0">
                  <a:solidFill>
                    <a:srgbClr val="C00000"/>
                  </a:solidFill>
                </a:rPr>
                <a:t>  6=   9</a:t>
              </a:r>
            </a:p>
            <a:p>
              <a:r>
                <a:rPr lang="en-US" sz="1200" dirty="0">
                  <a:solidFill>
                    <a:srgbClr val="C00000"/>
                  </a:solidFill>
                </a:rPr>
                <a:t>     8*</a:t>
              </a:r>
            </a:p>
            <a:p>
              <a:endParaRPr lang="en-US" sz="1400" dirty="0">
                <a:solidFill>
                  <a:srgbClr val="C00000"/>
                </a:solidFill>
              </a:endParaRPr>
            </a:p>
            <a:p>
              <a:r>
                <a:rPr lang="en-US" sz="1200" dirty="0">
                  <a:solidFill>
                    <a:srgbClr val="C00000"/>
                  </a:solidFill>
                </a:rPr>
                <a:t>11=14</a:t>
              </a:r>
            </a:p>
            <a:p>
              <a:r>
                <a:rPr lang="en-US" sz="1200" dirty="0">
                  <a:solidFill>
                    <a:srgbClr val="C00000"/>
                  </a:solidFill>
                </a:rPr>
                <a:t>  4=   1</a:t>
              </a:r>
            </a:p>
            <a:p>
              <a:r>
                <a:rPr lang="en-US" sz="1200" dirty="0">
                  <a:solidFill>
                    <a:srgbClr val="C00000"/>
                  </a:solidFill>
                </a:rPr>
                <a:t>     7*</a:t>
              </a:r>
            </a:p>
            <a:p>
              <a:endParaRPr lang="en-US" sz="1200" dirty="0">
                <a:solidFill>
                  <a:srgbClr val="C00000"/>
                </a:solidFill>
              </a:endParaRPr>
            </a:p>
            <a:p>
              <a:r>
                <a:rPr lang="en-US" sz="1200" dirty="0">
                  <a:solidFill>
                    <a:srgbClr val="C00000"/>
                  </a:solidFill>
                </a:rPr>
                <a:t>  9=   6</a:t>
              </a:r>
            </a:p>
            <a:p>
              <a:endParaRPr lang="en-US" sz="1200" dirty="0">
                <a:solidFill>
                  <a:srgbClr val="C00000"/>
                </a:solidFill>
              </a:endParaRPr>
            </a:p>
            <a:p>
              <a:r>
                <a:rPr lang="en-US" sz="1200" dirty="0">
                  <a:solidFill>
                    <a:srgbClr val="C00000"/>
                  </a:solidFill>
                </a:rPr>
                <a:t>12=13</a:t>
              </a:r>
            </a:p>
            <a:p>
              <a:r>
                <a:rPr lang="en-US" sz="1200" dirty="0">
                  <a:solidFill>
                    <a:srgbClr val="C00000"/>
                  </a:solidFill>
                </a:rPr>
                <a:t>10=   5</a:t>
              </a:r>
            </a:p>
            <a:p>
              <a:endParaRPr lang="en-US" sz="1200" dirty="0">
                <a:solidFill>
                  <a:srgbClr val="C00000"/>
                </a:solidFill>
              </a:endParaRPr>
            </a:p>
            <a:p>
              <a:r>
                <a:rPr lang="en-US" sz="1200" dirty="0">
                  <a:solidFill>
                    <a:srgbClr val="C00000"/>
                  </a:solidFill>
                </a:rPr>
                <a:t>13=12</a:t>
              </a:r>
            </a:p>
            <a:p>
              <a:endParaRPr lang="en-US" sz="1200" dirty="0">
                <a:solidFill>
                  <a:srgbClr val="C00000"/>
                </a:solidFill>
              </a:endParaRPr>
            </a:p>
            <a:p>
              <a:endParaRPr lang="en-US" sz="1200" dirty="0">
                <a:solidFill>
                  <a:srgbClr val="C00000"/>
                </a:solidFill>
              </a:endParaRPr>
            </a:p>
            <a:p>
              <a:r>
                <a:rPr lang="en-US" sz="1200" dirty="0">
                  <a:solidFill>
                    <a:srgbClr val="C00000"/>
                  </a:solidFill>
                </a:rPr>
                <a:t>14=11</a:t>
              </a:r>
            </a:p>
            <a:p>
              <a:endParaRPr lang="en-US" sz="1200" dirty="0">
                <a:solidFill>
                  <a:srgbClr val="C00000"/>
                </a:solidFill>
              </a:endParaRPr>
            </a:p>
            <a:p>
              <a:r>
                <a:rPr lang="en-US" sz="1200" dirty="0">
                  <a:solidFill>
                    <a:srgbClr val="C00000"/>
                  </a:solidFill>
                </a:rPr>
                <a:t>   15*</a:t>
              </a:r>
            </a:p>
            <a:p>
              <a:endParaRPr lang="en-US" sz="1200" dirty="0">
                <a:solidFill>
                  <a:srgbClr val="C00000"/>
                </a:solidFill>
              </a:endParaRPr>
            </a:p>
            <a:p>
              <a:r>
                <a:rPr lang="en-US" sz="1200" dirty="0">
                  <a:solidFill>
                    <a:srgbClr val="C00000"/>
                  </a:solidFill>
                </a:rPr>
                <a:t>   16*</a:t>
              </a:r>
            </a:p>
          </p:txBody>
        </p:sp>
      </p:grp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69A2B123-53C3-67B7-4811-897E7BEDC5CC}"/>
              </a:ext>
            </a:extLst>
          </p:cNvPr>
          <p:cNvSpPr/>
          <p:nvPr/>
        </p:nvSpPr>
        <p:spPr>
          <a:xfrm>
            <a:off x="210429" y="6312792"/>
            <a:ext cx="565729" cy="261056"/>
          </a:xfrm>
          <a:prstGeom prst="left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0/1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A271F9-3A17-2B64-4A52-B20BBDC3BA26}"/>
              </a:ext>
            </a:extLst>
          </p:cNvPr>
          <p:cNvSpPr txBox="1"/>
          <p:nvPr/>
        </p:nvSpPr>
        <p:spPr>
          <a:xfrm>
            <a:off x="-98270" y="6519446"/>
            <a:ext cx="118312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</a:rPr>
              <a:t>x+y</a:t>
            </a:r>
            <a:r>
              <a:rPr lang="en-US" sz="1600" dirty="0">
                <a:solidFill>
                  <a:srgbClr val="FF0000"/>
                </a:solidFill>
              </a:rPr>
              <a:t>=15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4380F3-2337-8C1E-7FF2-58E88B761781}"/>
              </a:ext>
            </a:extLst>
          </p:cNvPr>
          <p:cNvSpPr/>
          <p:nvPr/>
        </p:nvSpPr>
        <p:spPr>
          <a:xfrm>
            <a:off x="60158" y="223190"/>
            <a:ext cx="858283" cy="1449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1943E5-F66A-9295-C91E-139AA3083EEC}"/>
              </a:ext>
            </a:extLst>
          </p:cNvPr>
          <p:cNvSpPr/>
          <p:nvPr/>
        </p:nvSpPr>
        <p:spPr>
          <a:xfrm>
            <a:off x="48126" y="3853724"/>
            <a:ext cx="858283" cy="1449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6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508025-972B-23D3-9B27-3C4C52C3A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57"/>
          <a:stretch>
            <a:fillRect/>
          </a:stretch>
        </p:blipFill>
        <p:spPr>
          <a:xfrm>
            <a:off x="1752600" y="63379"/>
            <a:ext cx="8644375" cy="669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94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4CBFEA-3FB0-215D-519B-00AAB4980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5415" y="2267263"/>
            <a:ext cx="7716495" cy="3043329"/>
          </a:xfrm>
          <a:prstGeom prst="rect">
            <a:avLst/>
          </a:prstGeom>
        </p:spPr>
      </p:pic>
      <p:grpSp>
        <p:nvGrpSpPr>
          <p:cNvPr id="184" name="Group 183">
            <a:extLst>
              <a:ext uri="{FF2B5EF4-FFF2-40B4-BE49-F238E27FC236}">
                <a16:creationId xmlns:a16="http://schemas.microsoft.com/office/drawing/2014/main" id="{DF758A16-8DF1-E9C4-352B-41F4648A8CEC}"/>
              </a:ext>
            </a:extLst>
          </p:cNvPr>
          <p:cNvGrpSpPr/>
          <p:nvPr/>
        </p:nvGrpSpPr>
        <p:grpSpPr>
          <a:xfrm>
            <a:off x="1678763" y="4817208"/>
            <a:ext cx="7713324" cy="1526340"/>
            <a:chOff x="1678763" y="5267005"/>
            <a:chExt cx="7713324" cy="1755552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2F1C4E3-B79A-AB0F-DDBB-E29EB39667A6}"/>
                </a:ext>
              </a:extLst>
            </p:cNvPr>
            <p:cNvSpPr txBox="1"/>
            <p:nvPr/>
          </p:nvSpPr>
          <p:spPr>
            <a:xfrm>
              <a:off x="8295329" y="5268132"/>
              <a:ext cx="1096758" cy="17168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sz="1400" dirty="0">
                <a:solidFill>
                  <a:srgbClr val="FF0000"/>
                </a:solidFill>
              </a:endParaRPr>
            </a:p>
            <a:p>
              <a:pPr algn="ctr"/>
              <a:endParaRPr lang="en-US" sz="700" dirty="0">
                <a:solidFill>
                  <a:srgbClr val="FF0000"/>
                </a:solidFill>
              </a:endParaRP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D4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96633028-CB5A-1CBD-71C2-9C7898CF23C1}"/>
                </a:ext>
              </a:extLst>
            </p:cNvPr>
            <p:cNvSpPr txBox="1"/>
            <p:nvPr/>
          </p:nvSpPr>
          <p:spPr>
            <a:xfrm>
              <a:off x="7233038" y="5267005"/>
              <a:ext cx="1064021" cy="17168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sz="1400" dirty="0">
                <a:solidFill>
                  <a:srgbClr val="FF0000"/>
                </a:solidFill>
              </a:endParaRPr>
            </a:p>
            <a:p>
              <a:pPr algn="ctr"/>
              <a:endParaRPr lang="en-US" sz="700" dirty="0">
                <a:solidFill>
                  <a:srgbClr val="FF0000"/>
                </a:solidFill>
              </a:endParaRP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D4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267E58-DD1F-89B0-690C-B50BDCF66D45}"/>
                </a:ext>
              </a:extLst>
            </p:cNvPr>
            <p:cNvSpPr txBox="1"/>
            <p:nvPr/>
          </p:nvSpPr>
          <p:spPr>
            <a:xfrm>
              <a:off x="1678763" y="5535774"/>
              <a:ext cx="977749" cy="14867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sz="1100" dirty="0">
                <a:solidFill>
                  <a:srgbClr val="FF0000"/>
                </a:solidFill>
              </a:endParaRPr>
            </a:p>
            <a:p>
              <a:pPr algn="ctr"/>
              <a:endParaRPr lang="en-US" sz="1200" dirty="0">
                <a:solidFill>
                  <a:srgbClr val="FF0000"/>
                </a:solidFill>
              </a:endParaRPr>
            </a:p>
            <a:p>
              <a:r>
                <a:rPr lang="en-US" dirty="0">
                  <a:solidFill>
                    <a:srgbClr val="FF0000"/>
                  </a:solidFill>
                </a:rPr>
                <a:t>     D4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9A0C294-871D-D64F-7935-F5170E50A55F}"/>
                </a:ext>
              </a:extLst>
            </p:cNvPr>
            <p:cNvSpPr txBox="1"/>
            <p:nvPr/>
          </p:nvSpPr>
          <p:spPr>
            <a:xfrm>
              <a:off x="6169080" y="5267740"/>
              <a:ext cx="1061751" cy="17168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sz="1400" dirty="0">
                <a:solidFill>
                  <a:srgbClr val="FF0000"/>
                </a:solidFill>
              </a:endParaRPr>
            </a:p>
            <a:p>
              <a:pPr algn="ctr"/>
              <a:endParaRPr lang="en-US" sz="700" dirty="0">
                <a:solidFill>
                  <a:srgbClr val="FF0000"/>
                </a:solidFill>
              </a:endParaRP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D4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058A78-924F-7FE0-4354-A12095B61AF7}"/>
                </a:ext>
              </a:extLst>
            </p:cNvPr>
            <p:cNvSpPr txBox="1"/>
            <p:nvPr/>
          </p:nvSpPr>
          <p:spPr>
            <a:xfrm>
              <a:off x="1706673" y="5602502"/>
              <a:ext cx="91611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parent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174F497-C43E-47B6-14C8-BB897A7AE5E8}"/>
                </a:ext>
              </a:extLst>
            </p:cNvPr>
            <p:cNvSpPr txBox="1"/>
            <p:nvPr/>
          </p:nvSpPr>
          <p:spPr>
            <a:xfrm>
              <a:off x="6137634" y="5726156"/>
              <a:ext cx="10237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omni </a:t>
              </a:r>
              <a:r>
                <a:rPr lang="en-US" sz="1600" dirty="0" err="1">
                  <a:solidFill>
                    <a:srgbClr val="FF0000"/>
                  </a:solidFill>
                </a:rPr>
                <a:t>rect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3207B90-AB4E-BFD9-6F1B-392138DD0DF3}"/>
                </a:ext>
              </a:extLst>
            </p:cNvPr>
            <p:cNvSpPr txBox="1"/>
            <p:nvPr/>
          </p:nvSpPr>
          <p:spPr>
            <a:xfrm>
              <a:off x="7161601" y="5726156"/>
              <a:ext cx="12538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omni </a:t>
              </a:r>
              <a:r>
                <a:rPr lang="en-US" sz="1600" dirty="0" err="1">
                  <a:solidFill>
                    <a:srgbClr val="FF0000"/>
                  </a:solidFill>
                </a:rPr>
                <a:t>trunc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14BD7D3-3D11-816F-9C47-77F5955E387B}"/>
                </a:ext>
              </a:extLst>
            </p:cNvPr>
            <p:cNvSpPr txBox="1"/>
            <p:nvPr/>
          </p:nvSpPr>
          <p:spPr>
            <a:xfrm>
              <a:off x="8348256" y="5723798"/>
              <a:ext cx="97013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snub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015F819-DCD1-4A45-8FF3-B00D84150CD9}"/>
              </a:ext>
            </a:extLst>
          </p:cNvPr>
          <p:cNvGrpSpPr/>
          <p:nvPr/>
        </p:nvGrpSpPr>
        <p:grpSpPr>
          <a:xfrm>
            <a:off x="79579" y="4800132"/>
            <a:ext cx="9297579" cy="1007610"/>
            <a:chOff x="79579" y="5447834"/>
            <a:chExt cx="9297579" cy="1007610"/>
          </a:xfrm>
        </p:grpSpPr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55C62667-0084-CC9A-4715-1B142A8B2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4666" y="5731544"/>
              <a:ext cx="1524000" cy="723900"/>
            </a:xfrm>
            <a:prstGeom prst="rect">
              <a:avLst/>
            </a:prstGeom>
          </p:spPr>
        </p:pic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CEA4905C-665D-843A-508E-4BB00B79B1B2}"/>
                </a:ext>
              </a:extLst>
            </p:cNvPr>
            <p:cNvGrpSpPr/>
            <p:nvPr/>
          </p:nvGrpSpPr>
          <p:grpSpPr>
            <a:xfrm>
              <a:off x="79579" y="5447834"/>
              <a:ext cx="9297579" cy="601906"/>
              <a:chOff x="79579" y="5447834"/>
              <a:chExt cx="9297579" cy="601906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80FD6B3-D482-C949-BD36-4318B7C427A0}"/>
                  </a:ext>
                </a:extLst>
              </p:cNvPr>
              <p:cNvSpPr txBox="1"/>
              <p:nvPr/>
            </p:nvSpPr>
            <p:spPr>
              <a:xfrm>
                <a:off x="79579" y="5447834"/>
                <a:ext cx="157125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B4 16-cell / 8-cell</a:t>
                </a:r>
                <a:endParaRPr lang="en-US" sz="1400" dirty="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17B479C8-2F46-A69B-E9C1-B4608A6C187B}"/>
                  </a:ext>
                </a:extLst>
              </p:cNvPr>
              <p:cNvSpPr/>
              <p:nvPr/>
            </p:nvSpPr>
            <p:spPr>
              <a:xfrm>
                <a:off x="84666" y="5467074"/>
                <a:ext cx="9292492" cy="20460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D6A4940-5153-E263-932F-8F613BED05E5}"/>
                  </a:ext>
                </a:extLst>
              </p:cNvPr>
              <p:cNvSpPr/>
              <p:nvPr/>
            </p:nvSpPr>
            <p:spPr>
              <a:xfrm>
                <a:off x="87228" y="5694789"/>
                <a:ext cx="1570667" cy="354951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8" name="Title 167">
            <a:extLst>
              <a:ext uri="{FF2B5EF4-FFF2-40B4-BE49-F238E27FC236}">
                <a16:creationId xmlns:a16="http://schemas.microsoft.com/office/drawing/2014/main" id="{7DF26FD7-50B0-E2FE-9C82-F4CEA7C2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82" y="0"/>
            <a:ext cx="12192000" cy="60907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</a:t>
            </a:r>
            <a:r>
              <a:rPr lang="en-US" baseline="-25000" dirty="0"/>
              <a:t>4</a:t>
            </a:r>
            <a:r>
              <a:rPr lang="en-US" dirty="0"/>
              <a:t> Uniform </a:t>
            </a:r>
            <a:r>
              <a:rPr lang="en-US" dirty="0" err="1"/>
              <a:t>Polychora</a:t>
            </a:r>
            <a:endParaRPr lang="en-US" dirty="0"/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4AD6C131-9E0D-5BB0-ADF8-54E0200F0BF9}"/>
              </a:ext>
            </a:extLst>
          </p:cNvPr>
          <p:cNvGrpSpPr/>
          <p:nvPr/>
        </p:nvGrpSpPr>
        <p:grpSpPr>
          <a:xfrm>
            <a:off x="622590" y="2273031"/>
            <a:ext cx="11606916" cy="3566543"/>
            <a:chOff x="622590" y="2618629"/>
            <a:chExt cx="11606916" cy="3566543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F3A3678-C993-3F06-C84A-2352957E5C2F}"/>
                </a:ext>
              </a:extLst>
            </p:cNvPr>
            <p:cNvSpPr txBox="1"/>
            <p:nvPr/>
          </p:nvSpPr>
          <p:spPr>
            <a:xfrm>
              <a:off x="2664729" y="3299403"/>
              <a:ext cx="3767151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</a:rPr>
                <a:t>                      </a:t>
              </a:r>
              <a:r>
                <a:rPr lang="en-US" sz="1000" dirty="0">
                  <a:solidFill>
                    <a:srgbClr val="0070C0"/>
                  </a:solidFill>
                </a:rPr>
                <a:t>96</a:t>
              </a:r>
              <a:r>
                <a:rPr lang="en-US" sz="1000" dirty="0">
                  <a:solidFill>
                    <a:srgbClr val="FF0000"/>
                  </a:solidFill>
                </a:rPr>
                <a:t>                             288                             </a:t>
              </a:r>
              <a:r>
                <a:rPr lang="en-US" sz="1000" dirty="0">
                  <a:solidFill>
                    <a:srgbClr val="0070C0"/>
                  </a:solidFill>
                </a:rPr>
                <a:t>92 </a:t>
              </a:r>
              <a:r>
                <a:rPr lang="en-US" sz="1000" dirty="0">
                  <a:solidFill>
                    <a:srgbClr val="FF0000"/>
                  </a:solidFill>
                </a:rPr>
                <a:t>                               576</a:t>
              </a:r>
            </a:p>
            <a:p>
              <a:endParaRPr lang="en-US" sz="1100" dirty="0">
                <a:solidFill>
                  <a:srgbClr val="FF0000"/>
                </a:solidFill>
              </a:endParaRPr>
            </a:p>
            <a:p>
              <a:r>
                <a:rPr lang="en-US" sz="1000" dirty="0">
                  <a:solidFill>
                    <a:srgbClr val="FF0000"/>
                  </a:solidFill>
                </a:rPr>
                <a:t>                      </a:t>
              </a:r>
              <a:r>
                <a:rPr lang="en-US" sz="1000" dirty="0">
                  <a:solidFill>
                    <a:srgbClr val="0070C0"/>
                  </a:solidFill>
                </a:rPr>
                <a:t>96</a:t>
              </a:r>
              <a:r>
                <a:rPr lang="en-US" sz="1000" dirty="0">
                  <a:solidFill>
                    <a:srgbClr val="FF0000"/>
                  </a:solidFill>
                </a:rPr>
                <a:t>                             288                            288</a:t>
              </a:r>
              <a:r>
                <a:rPr lang="en-US" sz="1000" dirty="0">
                  <a:solidFill>
                    <a:srgbClr val="0070C0"/>
                  </a:solidFill>
                </a:rPr>
                <a:t> </a:t>
              </a:r>
              <a:r>
                <a:rPr lang="en-US" sz="1000" dirty="0">
                  <a:solidFill>
                    <a:srgbClr val="FF0000"/>
                  </a:solidFill>
                </a:rPr>
                <a:t>                             576</a:t>
              </a:r>
            </a:p>
            <a:p>
              <a:endParaRPr lang="en-US" sz="600" dirty="0">
                <a:solidFill>
                  <a:srgbClr val="FF0000"/>
                </a:solidFill>
              </a:endParaRPr>
            </a:p>
            <a:p>
              <a:endParaRPr lang="en-US" sz="400" dirty="0">
                <a:solidFill>
                  <a:srgbClr val="FF0000"/>
                </a:solidFill>
              </a:endParaRPr>
            </a:p>
            <a:p>
              <a:r>
                <a:rPr lang="en-US" sz="1000" dirty="0">
                  <a:solidFill>
                    <a:srgbClr val="FF0000"/>
                  </a:solidFill>
                </a:rPr>
                <a:t>                     24                              </a:t>
              </a:r>
              <a:r>
                <a:rPr lang="en-US" sz="1000" dirty="0">
                  <a:solidFill>
                    <a:srgbClr val="0070C0"/>
                  </a:solidFill>
                </a:rPr>
                <a:t>192  </a:t>
              </a:r>
              <a:r>
                <a:rPr lang="en-US" sz="1000" dirty="0">
                  <a:solidFill>
                    <a:srgbClr val="FF0000"/>
                  </a:solidFill>
                </a:rPr>
                <a:t>                          </a:t>
              </a:r>
              <a:r>
                <a:rPr lang="en-US" sz="1000" dirty="0">
                  <a:solidFill>
                    <a:srgbClr val="0070C0"/>
                  </a:solidFill>
                </a:rPr>
                <a:t>144  </a:t>
              </a:r>
              <a:r>
                <a:rPr lang="en-US" sz="1000" dirty="0">
                  <a:solidFill>
                    <a:srgbClr val="FF0000"/>
                  </a:solidFill>
                </a:rPr>
                <a:t>                            576</a:t>
              </a:r>
            </a:p>
          </p:txBody>
        </p:sp>
        <p:sp>
          <p:nvSpPr>
            <p:cNvPr id="122" name="Arrow: Left-Right 121">
              <a:extLst>
                <a:ext uri="{FF2B5EF4-FFF2-40B4-BE49-F238E27FC236}">
                  <a16:creationId xmlns:a16="http://schemas.microsoft.com/office/drawing/2014/main" id="{665C72FF-59B0-84ED-C835-87323C91F69B}"/>
                </a:ext>
              </a:extLst>
            </p:cNvPr>
            <p:cNvSpPr/>
            <p:nvPr/>
          </p:nvSpPr>
          <p:spPr>
            <a:xfrm>
              <a:off x="941400" y="3741841"/>
              <a:ext cx="565729" cy="261056"/>
            </a:xfrm>
            <a:prstGeom prst="leftRight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FF0000"/>
                  </a:solidFill>
                </a:rPr>
                <a:t>0/1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3246345F-E6A3-71F6-A0B4-351B1CC6131E}"/>
                </a:ext>
              </a:extLst>
            </p:cNvPr>
            <p:cNvSpPr txBox="1"/>
            <p:nvPr/>
          </p:nvSpPr>
          <p:spPr>
            <a:xfrm>
              <a:off x="622590" y="3322472"/>
              <a:ext cx="118312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FF0000"/>
                  </a:solidFill>
                </a:rPr>
                <a:t>x+y</a:t>
              </a:r>
              <a:r>
                <a:rPr lang="en-US" sz="1600" dirty="0">
                  <a:solidFill>
                    <a:srgbClr val="FF0000"/>
                  </a:solidFill>
                </a:rPr>
                <a:t>=15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8D820393-A200-8FF6-B660-C6227C6165B6}"/>
                </a:ext>
              </a:extLst>
            </p:cNvPr>
            <p:cNvSpPr/>
            <p:nvPr/>
          </p:nvSpPr>
          <p:spPr>
            <a:xfrm>
              <a:off x="715107" y="3164985"/>
              <a:ext cx="8686803" cy="1200329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EAF61486-2E5F-C7D1-A949-EAA2FF107D5B}"/>
                </a:ext>
              </a:extLst>
            </p:cNvPr>
            <p:cNvGrpSpPr/>
            <p:nvPr/>
          </p:nvGrpSpPr>
          <p:grpSpPr>
            <a:xfrm>
              <a:off x="9531531" y="2618629"/>
              <a:ext cx="2697975" cy="3566543"/>
              <a:chOff x="9531531" y="2618629"/>
              <a:chExt cx="2697975" cy="3566543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CD8079E4-8971-BDFA-5E94-5A5A870B5D7A}"/>
                  </a:ext>
                </a:extLst>
              </p:cNvPr>
              <p:cNvGrpSpPr/>
              <p:nvPr/>
            </p:nvGrpSpPr>
            <p:grpSpPr>
              <a:xfrm>
                <a:off x="9531531" y="2969229"/>
                <a:ext cx="2643397" cy="3215943"/>
                <a:chOff x="9531531" y="2969229"/>
                <a:chExt cx="2643397" cy="3215943"/>
              </a:xfrm>
            </p:grpSpPr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194BCB22-49A1-AED2-5191-BEEE7073067C}"/>
                    </a:ext>
                  </a:extLst>
                </p:cNvPr>
                <p:cNvGrpSpPr/>
                <p:nvPr/>
              </p:nvGrpSpPr>
              <p:grpSpPr>
                <a:xfrm>
                  <a:off x="9531531" y="2969229"/>
                  <a:ext cx="2643397" cy="3209763"/>
                  <a:chOff x="9548603" y="1650310"/>
                  <a:chExt cx="2643397" cy="3209763"/>
                </a:xfrm>
              </p:grpSpPr>
              <p:pic>
                <p:nvPicPr>
                  <p:cNvPr id="75" name="Graphic 74">
                    <a:extLst>
                      <a:ext uri="{FF2B5EF4-FFF2-40B4-BE49-F238E27FC236}">
                        <a16:creationId xmlns:a16="http://schemas.microsoft.com/office/drawing/2014/main" id="{170C9D1E-465B-578A-B38A-C201947603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rcRect/>
                  <a:stretch/>
                </p:blipFill>
                <p:spPr>
                  <a:xfrm>
                    <a:off x="9914854" y="1650310"/>
                    <a:ext cx="2277146" cy="3209763"/>
                  </a:xfrm>
                  <a:prstGeom prst="rect">
                    <a:avLst/>
                  </a:prstGeom>
                </p:spPr>
              </p:pic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F8A0E249-8F78-E0F3-B2DF-CF3E2C6E8EAC}"/>
                      </a:ext>
                    </a:extLst>
                  </p:cNvPr>
                  <p:cNvSpPr/>
                  <p:nvPr/>
                </p:nvSpPr>
                <p:spPr>
                  <a:xfrm>
                    <a:off x="9989630" y="1840564"/>
                    <a:ext cx="2109852" cy="578673"/>
                  </a:xfrm>
                  <a:prstGeom prst="rect">
                    <a:avLst/>
                  </a:pr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A12086FF-77BA-2B1D-E4D6-C6E0EAB775BA}"/>
                      </a:ext>
                    </a:extLst>
                  </p:cNvPr>
                  <p:cNvSpPr/>
                  <p:nvPr/>
                </p:nvSpPr>
                <p:spPr>
                  <a:xfrm>
                    <a:off x="9989630" y="2418910"/>
                    <a:ext cx="2109851" cy="578673"/>
                  </a:xfrm>
                  <a:prstGeom prst="rect">
                    <a:avLst/>
                  </a:pr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79D55194-61C2-02DD-9627-D3DB1FC96680}"/>
                      </a:ext>
                    </a:extLst>
                  </p:cNvPr>
                  <p:cNvSpPr/>
                  <p:nvPr/>
                </p:nvSpPr>
                <p:spPr>
                  <a:xfrm>
                    <a:off x="9989631" y="2996544"/>
                    <a:ext cx="2109851" cy="660561"/>
                  </a:xfrm>
                  <a:prstGeom prst="rect">
                    <a:avLst/>
                  </a:pr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20574734-038F-AF4D-0B55-3F932B29EC7A}"/>
                      </a:ext>
                    </a:extLst>
                  </p:cNvPr>
                  <p:cNvSpPr/>
                  <p:nvPr/>
                </p:nvSpPr>
                <p:spPr>
                  <a:xfrm>
                    <a:off x="9989631" y="3657105"/>
                    <a:ext cx="2109851" cy="578673"/>
                  </a:xfrm>
                  <a:prstGeom prst="rect">
                    <a:avLst/>
                  </a:pr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Arrow: Left-Right 124">
                    <a:extLst>
                      <a:ext uri="{FF2B5EF4-FFF2-40B4-BE49-F238E27FC236}">
                        <a16:creationId xmlns:a16="http://schemas.microsoft.com/office/drawing/2014/main" id="{D5A0151A-4CB1-5630-5112-533B9FFC1BC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27889" y="2961277"/>
                    <a:ext cx="2502483" cy="261056"/>
                  </a:xfrm>
                  <a:prstGeom prst="leftRightArrow">
                    <a:avLst/>
                  </a:prstGeom>
                  <a:no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00"/>
                        </a:solidFill>
                      </a:rPr>
                      <a:t>0/1</a:t>
                    </a:r>
                  </a:p>
                </p:txBody>
              </p:sp>
            </p:grp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292130D5-B299-C5B6-871D-48BBAB38A06A}"/>
                    </a:ext>
                  </a:extLst>
                </p:cNvPr>
                <p:cNvSpPr/>
                <p:nvPr/>
              </p:nvSpPr>
              <p:spPr>
                <a:xfrm>
                  <a:off x="9972559" y="5791728"/>
                  <a:ext cx="2117673" cy="393444"/>
                </a:xfrm>
                <a:prstGeom prst="rect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5C36F637-91D5-4B09-3C6D-5C420DEC615B}"/>
                  </a:ext>
                </a:extLst>
              </p:cNvPr>
              <p:cNvSpPr txBox="1"/>
              <p:nvPr/>
            </p:nvSpPr>
            <p:spPr>
              <a:xfrm>
                <a:off x="9771143" y="2618629"/>
                <a:ext cx="245836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</a:rPr>
                  <a:t>Palindromic Operations</a:t>
                </a:r>
                <a:endParaRPr lang="en-US" sz="1600" dirty="0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B167D22-C90C-A6F6-17B7-1FCF5236E7F1}"/>
              </a:ext>
            </a:extLst>
          </p:cNvPr>
          <p:cNvSpPr txBox="1"/>
          <p:nvPr/>
        </p:nvSpPr>
        <p:spPr>
          <a:xfrm>
            <a:off x="715107" y="1886191"/>
            <a:ext cx="8686805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vertices:        24           24/</a:t>
            </a:r>
            <a:r>
              <a:rPr lang="en-US" dirty="0">
                <a:solidFill>
                  <a:srgbClr val="0070C0"/>
                </a:solidFill>
              </a:rPr>
              <a:t>96</a:t>
            </a:r>
            <a:r>
              <a:rPr lang="en-US" dirty="0">
                <a:solidFill>
                  <a:srgbClr val="FF0000"/>
                </a:solidFill>
              </a:rPr>
              <a:t>    288/</a:t>
            </a:r>
            <a:r>
              <a:rPr lang="en-US" dirty="0">
                <a:solidFill>
                  <a:srgbClr val="0070C0"/>
                </a:solidFill>
              </a:rPr>
              <a:t>192</a:t>
            </a:r>
            <a:r>
              <a:rPr lang="en-US" dirty="0">
                <a:solidFill>
                  <a:srgbClr val="FF0000"/>
                </a:solidFill>
              </a:rPr>
              <a:t>   288/</a:t>
            </a:r>
            <a:r>
              <a:rPr lang="en-US" dirty="0">
                <a:solidFill>
                  <a:srgbClr val="0070C0"/>
                </a:solidFill>
              </a:rPr>
              <a:t>192</a:t>
            </a:r>
            <a:r>
              <a:rPr lang="en-US" dirty="0">
                <a:solidFill>
                  <a:srgbClr val="FF0000"/>
                </a:solidFill>
              </a:rPr>
              <a:t>       576             576             1152               96</a:t>
            </a: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9E18E2B-207A-4720-D457-D4EA4EE783A5}"/>
              </a:ext>
            </a:extLst>
          </p:cNvPr>
          <p:cNvGrpSpPr/>
          <p:nvPr/>
        </p:nvGrpSpPr>
        <p:grpSpPr>
          <a:xfrm>
            <a:off x="1650834" y="854260"/>
            <a:ext cx="4781047" cy="2095708"/>
            <a:chOff x="2812703" y="1727669"/>
            <a:chExt cx="4781047" cy="2095708"/>
          </a:xfrm>
        </p:grpSpPr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B26257C1-1A7D-A5BF-98ED-7CE0FD90BE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6448127" y="1766671"/>
              <a:ext cx="1087048" cy="97155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69F1FFE-E959-9C49-7243-9668C08B676D}"/>
                </a:ext>
              </a:extLst>
            </p:cNvPr>
            <p:cNvGrpSpPr/>
            <p:nvPr/>
          </p:nvGrpSpPr>
          <p:grpSpPr>
            <a:xfrm>
              <a:off x="2880260" y="1727669"/>
              <a:ext cx="4713490" cy="2095708"/>
              <a:chOff x="2618954" y="647601"/>
              <a:chExt cx="4713490" cy="2284550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A2416A-8413-11F7-7508-7047E477A228}"/>
                  </a:ext>
                </a:extLst>
              </p:cNvPr>
              <p:cNvSpPr txBox="1"/>
              <p:nvPr/>
            </p:nvSpPr>
            <p:spPr>
              <a:xfrm>
                <a:off x="4149629" y="647601"/>
                <a:ext cx="3182815" cy="861774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D4 24-cell parent =</a:t>
                </a:r>
              </a:p>
              <a:p>
                <a:endParaRPr lang="en-US" sz="1400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Arrow: Down 12">
                <a:extLst>
                  <a:ext uri="{FF2B5EF4-FFF2-40B4-BE49-F238E27FC236}">
                    <a16:creationId xmlns:a16="http://schemas.microsoft.com/office/drawing/2014/main" id="{F56EDFA6-4211-F0D1-F6B1-F6DA3564925D}"/>
                  </a:ext>
                </a:extLst>
              </p:cNvPr>
              <p:cNvSpPr/>
              <p:nvPr/>
            </p:nvSpPr>
            <p:spPr>
              <a:xfrm>
                <a:off x="2618954" y="1108888"/>
                <a:ext cx="321555" cy="1823263"/>
              </a:xfrm>
              <a:prstGeom prst="downArrow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EAFEB5D-124E-66A1-F079-90326D8B754A}"/>
                </a:ext>
              </a:extLst>
            </p:cNvPr>
            <p:cNvGrpSpPr/>
            <p:nvPr/>
          </p:nvGrpSpPr>
          <p:grpSpPr>
            <a:xfrm>
              <a:off x="2812703" y="2140670"/>
              <a:ext cx="3635424" cy="445484"/>
              <a:chOff x="26042" y="4278052"/>
              <a:chExt cx="3635424" cy="445484"/>
            </a:xfrm>
          </p:grpSpPr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8E8E43BA-0254-3B33-59BE-2EDD6F16E5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 t="-1577" b="48513"/>
              <a:stretch>
                <a:fillRect/>
              </a:stretch>
            </p:blipFill>
            <p:spPr>
              <a:xfrm>
                <a:off x="96937" y="4308831"/>
                <a:ext cx="1524000" cy="414705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22014AB-1D40-EF24-B61C-AD22C515BF4E}"/>
                  </a:ext>
                </a:extLst>
              </p:cNvPr>
              <p:cNvSpPr txBox="1"/>
              <p:nvPr/>
            </p:nvSpPr>
            <p:spPr>
              <a:xfrm>
                <a:off x="1622203" y="4278052"/>
                <a:ext cx="20392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B4 16-cell rectified</a:t>
                </a:r>
                <a:endParaRPr lang="en-US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B73C071-6F02-4FAB-BB18-5BB1A80D0E44}"/>
                  </a:ext>
                </a:extLst>
              </p:cNvPr>
              <p:cNvSpPr txBox="1"/>
              <p:nvPr/>
            </p:nvSpPr>
            <p:spPr>
              <a:xfrm>
                <a:off x="26042" y="4288208"/>
                <a:ext cx="3580186" cy="36933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                                                               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EE7086F-226A-8BF8-99C2-4D2C7BB2279E}"/>
              </a:ext>
            </a:extLst>
          </p:cNvPr>
          <p:cNvGrpSpPr/>
          <p:nvPr/>
        </p:nvGrpSpPr>
        <p:grpSpPr>
          <a:xfrm>
            <a:off x="1678354" y="4807273"/>
            <a:ext cx="7713734" cy="1609566"/>
            <a:chOff x="1678354" y="5244598"/>
            <a:chExt cx="7713734" cy="1498230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DFAFB22F-F95C-FAA4-42D6-CC2BAEBA2176}"/>
                </a:ext>
              </a:extLst>
            </p:cNvPr>
            <p:cNvGrpSpPr/>
            <p:nvPr/>
          </p:nvGrpSpPr>
          <p:grpSpPr>
            <a:xfrm>
              <a:off x="2661892" y="5246526"/>
              <a:ext cx="3514238" cy="1435823"/>
              <a:chOff x="2661892" y="5246526"/>
              <a:chExt cx="3514238" cy="143582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F11FCB-A1A2-0B32-7D15-7E5176FAE405}"/>
                  </a:ext>
                </a:extLst>
              </p:cNvPr>
              <p:cNvSpPr txBox="1"/>
              <p:nvPr/>
            </p:nvSpPr>
            <p:spPr>
              <a:xfrm>
                <a:off x="2661892" y="5246526"/>
                <a:ext cx="893148" cy="13608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dirty="0" err="1">
                    <a:solidFill>
                      <a:srgbClr val="FF0000"/>
                    </a:solidFill>
                  </a:rPr>
                  <a:t>rects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9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8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D4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C78E49C-4AEE-F332-7F4C-EB8A6C9557F8}"/>
                  </a:ext>
                </a:extLst>
              </p:cNvPr>
              <p:cNvSpPr txBox="1"/>
              <p:nvPr/>
            </p:nvSpPr>
            <p:spPr>
              <a:xfrm>
                <a:off x="3555788" y="5249913"/>
                <a:ext cx="859484" cy="14324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dirty="0" err="1">
                    <a:solidFill>
                      <a:srgbClr val="FF0000"/>
                    </a:solidFill>
                  </a:rPr>
                  <a:t>truncs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w/ p</a:t>
                </a:r>
              </a:p>
              <a:p>
                <a:pPr algn="ctr"/>
                <a:endParaRPr lang="en-US" sz="8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105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D4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128DFE3-809E-2EE5-3AC7-2E8E26CD0AF5}"/>
                  </a:ext>
                </a:extLst>
              </p:cNvPr>
              <p:cNvSpPr txBox="1"/>
              <p:nvPr/>
            </p:nvSpPr>
            <p:spPr>
              <a:xfrm>
                <a:off x="4416810" y="5248360"/>
                <a:ext cx="876940" cy="13751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dirty="0" err="1">
                    <a:solidFill>
                      <a:srgbClr val="FF0000"/>
                    </a:solidFill>
                  </a:rPr>
                  <a:t>truncs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w/o p</a:t>
                </a:r>
              </a:p>
              <a:p>
                <a:pPr algn="ctr"/>
                <a:endParaRPr lang="en-US" sz="7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11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D4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1741E72-EA9D-D8B1-8170-7C6D5A3AA170}"/>
                  </a:ext>
                </a:extLst>
              </p:cNvPr>
              <p:cNvSpPr txBox="1"/>
              <p:nvPr/>
            </p:nvSpPr>
            <p:spPr>
              <a:xfrm>
                <a:off x="5293290" y="5248361"/>
                <a:ext cx="882840" cy="1418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dirty="0" err="1">
                    <a:solidFill>
                      <a:srgbClr val="FF0000"/>
                    </a:solidFill>
                  </a:rPr>
                  <a:t>canti</a:t>
                </a:r>
                <a:r>
                  <a:rPr lang="en-US" dirty="0">
                    <a:solidFill>
                      <a:srgbClr val="FF0000"/>
                    </a:solidFill>
                  </a:rPr>
                  <a:t>-</a:t>
                </a:r>
              </a:p>
              <a:p>
                <a:pPr algn="ctr"/>
                <a:r>
                  <a:rPr lang="en-US" dirty="0" err="1">
                    <a:solidFill>
                      <a:srgbClr val="FF0000"/>
                    </a:solidFill>
                  </a:rPr>
                  <a:t>truncs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7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11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D4</a:t>
                </a: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E08FDA1-6A34-0FE9-BB0A-3080E0F6F4DD}"/>
                </a:ext>
              </a:extLst>
            </p:cNvPr>
            <p:cNvSpPr/>
            <p:nvPr/>
          </p:nvSpPr>
          <p:spPr>
            <a:xfrm>
              <a:off x="1678354" y="5244598"/>
              <a:ext cx="7713734" cy="149823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0FE7FB-4C09-1869-47C6-18A46D3C4E99}"/>
              </a:ext>
            </a:extLst>
          </p:cNvPr>
          <p:cNvGrpSpPr/>
          <p:nvPr/>
        </p:nvGrpSpPr>
        <p:grpSpPr>
          <a:xfrm>
            <a:off x="1664680" y="2937235"/>
            <a:ext cx="5668746" cy="358875"/>
            <a:chOff x="4309475" y="3369429"/>
            <a:chExt cx="5668746" cy="35887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70AB417-1261-3A87-960B-C63723DD1485}"/>
                </a:ext>
              </a:extLst>
            </p:cNvPr>
            <p:cNvSpPr/>
            <p:nvPr/>
          </p:nvSpPr>
          <p:spPr>
            <a:xfrm>
              <a:off x="4309475" y="3397637"/>
              <a:ext cx="925476" cy="33066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4F2FE7E-06A0-0AD9-3A4C-180E561B5FA9}"/>
                </a:ext>
              </a:extLst>
            </p:cNvPr>
            <p:cNvSpPr/>
            <p:nvPr/>
          </p:nvSpPr>
          <p:spPr>
            <a:xfrm>
              <a:off x="8966207" y="3369429"/>
              <a:ext cx="1012014" cy="34374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80ED6D9-755A-B2F8-B24E-64B4523E7E52}"/>
                </a:ext>
              </a:extLst>
            </p:cNvPr>
            <p:cNvCxnSpPr>
              <a:cxnSpLocks/>
              <a:stCxn id="4" idx="6"/>
              <a:endCxn id="6" idx="2"/>
            </p:cNvCxnSpPr>
            <p:nvPr/>
          </p:nvCxnSpPr>
          <p:spPr>
            <a:xfrm flipV="1">
              <a:off x="5234951" y="3541301"/>
              <a:ext cx="3731256" cy="21670"/>
            </a:xfrm>
            <a:prstGeom prst="straightConnector1">
              <a:avLst/>
            </a:prstGeom>
            <a:ln w="31750"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5802E11-310C-7CA7-F9F9-E902D6EDA928}"/>
              </a:ext>
            </a:extLst>
          </p:cNvPr>
          <p:cNvGrpSpPr/>
          <p:nvPr/>
        </p:nvGrpSpPr>
        <p:grpSpPr>
          <a:xfrm>
            <a:off x="3559837" y="2939123"/>
            <a:ext cx="1878978" cy="936597"/>
            <a:chOff x="-318675" y="4981424"/>
            <a:chExt cx="1878978" cy="936597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D6251B5-F15B-5E99-BC7D-EBFCF49D6710}"/>
                </a:ext>
              </a:extLst>
            </p:cNvPr>
            <p:cNvSpPr/>
            <p:nvPr/>
          </p:nvSpPr>
          <p:spPr>
            <a:xfrm>
              <a:off x="-318675" y="5643725"/>
              <a:ext cx="859014" cy="274296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CD8DCE9-2B23-08CB-E29D-F71B30E74D10}"/>
                </a:ext>
              </a:extLst>
            </p:cNvPr>
            <p:cNvSpPr/>
            <p:nvPr/>
          </p:nvSpPr>
          <p:spPr>
            <a:xfrm>
              <a:off x="671333" y="4981424"/>
              <a:ext cx="888970" cy="298314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B1D54B5-CFCA-3486-845A-1561F1D7F578}"/>
                </a:ext>
              </a:extLst>
            </p:cNvPr>
            <p:cNvCxnSpPr>
              <a:cxnSpLocks/>
              <a:stCxn id="48" idx="7"/>
              <a:endCxn id="49" idx="3"/>
            </p:cNvCxnSpPr>
            <p:nvPr/>
          </p:nvCxnSpPr>
          <p:spPr>
            <a:xfrm flipV="1">
              <a:off x="414539" y="5236051"/>
              <a:ext cx="386981" cy="447844"/>
            </a:xfrm>
            <a:prstGeom prst="straightConnector1">
              <a:avLst/>
            </a:prstGeom>
            <a:ln w="31750">
              <a:solidFill>
                <a:srgbClr val="0070C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934EDFD-869A-E3B7-558C-3C320A6E483B}"/>
              </a:ext>
            </a:extLst>
          </p:cNvPr>
          <p:cNvGrpSpPr/>
          <p:nvPr/>
        </p:nvGrpSpPr>
        <p:grpSpPr>
          <a:xfrm>
            <a:off x="3625391" y="3263336"/>
            <a:ext cx="1777159" cy="298314"/>
            <a:chOff x="-216856" y="5541893"/>
            <a:chExt cx="1777159" cy="298314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25D8D8A-F46B-95F8-8EC0-FF082821761F}"/>
                </a:ext>
              </a:extLst>
            </p:cNvPr>
            <p:cNvSpPr/>
            <p:nvPr/>
          </p:nvSpPr>
          <p:spPr>
            <a:xfrm>
              <a:off x="-216856" y="5549428"/>
              <a:ext cx="859014" cy="274296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ECCFBAA-64C2-C35B-82DC-C6DA7AC088FD}"/>
                </a:ext>
              </a:extLst>
            </p:cNvPr>
            <p:cNvSpPr/>
            <p:nvPr/>
          </p:nvSpPr>
          <p:spPr>
            <a:xfrm>
              <a:off x="671333" y="5541893"/>
              <a:ext cx="888970" cy="298314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FB6F50E-7E2C-7BB6-4113-A55B0D8A866C}"/>
              </a:ext>
            </a:extLst>
          </p:cNvPr>
          <p:cNvGrpSpPr/>
          <p:nvPr/>
        </p:nvGrpSpPr>
        <p:grpSpPr>
          <a:xfrm>
            <a:off x="2625314" y="2916906"/>
            <a:ext cx="3661776" cy="963938"/>
            <a:chOff x="4282259" y="2738991"/>
            <a:chExt cx="3661776" cy="96393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2FB19D9-C822-C197-AFA5-DAA2698A8530}"/>
                </a:ext>
              </a:extLst>
            </p:cNvPr>
            <p:cNvSpPr/>
            <p:nvPr/>
          </p:nvSpPr>
          <p:spPr>
            <a:xfrm>
              <a:off x="4282259" y="3407162"/>
              <a:ext cx="856903" cy="29576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5A6A03A-F007-6BD4-389E-18A8674FB223}"/>
                </a:ext>
              </a:extLst>
            </p:cNvPr>
            <p:cNvSpPr/>
            <p:nvPr/>
          </p:nvSpPr>
          <p:spPr>
            <a:xfrm>
              <a:off x="7135206" y="2738991"/>
              <a:ext cx="808829" cy="29831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27EC58B-E1C8-D46F-25DA-D1EDF7A0405D}"/>
                </a:ext>
              </a:extLst>
            </p:cNvPr>
            <p:cNvCxnSpPr>
              <a:cxnSpLocks/>
              <a:stCxn id="35" idx="6"/>
              <a:endCxn id="40" idx="2"/>
            </p:cNvCxnSpPr>
            <p:nvPr/>
          </p:nvCxnSpPr>
          <p:spPr>
            <a:xfrm flipV="1">
              <a:off x="5139162" y="2888148"/>
              <a:ext cx="1996044" cy="666898"/>
            </a:xfrm>
            <a:prstGeom prst="straightConnector1">
              <a:avLst/>
            </a:prstGeom>
            <a:ln w="31750"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CF2BF5D-6E16-0D27-1874-7BCF8F130F3D}"/>
              </a:ext>
            </a:extLst>
          </p:cNvPr>
          <p:cNvGrpSpPr/>
          <p:nvPr/>
        </p:nvGrpSpPr>
        <p:grpSpPr>
          <a:xfrm>
            <a:off x="7408187" y="2813886"/>
            <a:ext cx="1916278" cy="594135"/>
            <a:chOff x="7397554" y="3476838"/>
            <a:chExt cx="1916278" cy="594135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57460EC-F651-E74B-6FC5-3A87499B474C}"/>
                </a:ext>
              </a:extLst>
            </p:cNvPr>
            <p:cNvGrpSpPr/>
            <p:nvPr/>
          </p:nvGrpSpPr>
          <p:grpSpPr>
            <a:xfrm>
              <a:off x="7397554" y="3476838"/>
              <a:ext cx="1916278" cy="594135"/>
              <a:chOff x="7813872" y="3241440"/>
              <a:chExt cx="2254386" cy="727970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D85019D0-C55F-655C-21DF-A5191DF976DA}"/>
                  </a:ext>
                </a:extLst>
              </p:cNvPr>
              <p:cNvSpPr/>
              <p:nvPr/>
            </p:nvSpPr>
            <p:spPr>
              <a:xfrm>
                <a:off x="7813872" y="3241442"/>
                <a:ext cx="925476" cy="727968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0336C9A0-4F6A-54C0-9DD5-AE58AB65AF04}"/>
                  </a:ext>
                </a:extLst>
              </p:cNvPr>
              <p:cNvSpPr/>
              <p:nvPr/>
            </p:nvSpPr>
            <p:spPr>
              <a:xfrm>
                <a:off x="9056246" y="3241440"/>
                <a:ext cx="1012012" cy="706098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7C5FBF52-17BD-74D1-1B34-DF8418802AFD}"/>
                  </a:ext>
                </a:extLst>
              </p:cNvPr>
              <p:cNvCxnSpPr>
                <a:cxnSpLocks/>
                <a:stCxn id="63" idx="6"/>
                <a:endCxn id="64" idx="2"/>
              </p:cNvCxnSpPr>
              <p:nvPr/>
            </p:nvCxnSpPr>
            <p:spPr>
              <a:xfrm flipV="1">
                <a:off x="8739348" y="3594489"/>
                <a:ext cx="316898" cy="10938"/>
              </a:xfrm>
              <a:prstGeom prst="straightConnector1">
                <a:avLst/>
              </a:prstGeom>
              <a:ln w="31750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3A3A597-ED44-4590-22D2-5A5BDEE30522}"/>
                </a:ext>
              </a:extLst>
            </p:cNvPr>
            <p:cNvSpPr txBox="1"/>
            <p:nvPr/>
          </p:nvSpPr>
          <p:spPr>
            <a:xfrm>
              <a:off x="8421763" y="3721928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 =0</a:t>
              </a:r>
              <a:endParaRPr lang="en-US" sz="1400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E256451-88A8-8623-C1AC-92AD1CDDD256}"/>
              </a:ext>
            </a:extLst>
          </p:cNvPr>
          <p:cNvGrpSpPr/>
          <p:nvPr/>
        </p:nvGrpSpPr>
        <p:grpSpPr>
          <a:xfrm>
            <a:off x="3625534" y="2954247"/>
            <a:ext cx="1793575" cy="931758"/>
            <a:chOff x="-318675" y="5643725"/>
            <a:chExt cx="1793575" cy="931758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B74C191-5039-3FB7-EC30-020372E2C986}"/>
                </a:ext>
              </a:extLst>
            </p:cNvPr>
            <p:cNvSpPr/>
            <p:nvPr/>
          </p:nvSpPr>
          <p:spPr>
            <a:xfrm>
              <a:off x="-318675" y="5643725"/>
              <a:ext cx="859014" cy="274296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21A4763-7B8C-D27E-5DF3-96FE6316571F}"/>
                </a:ext>
              </a:extLst>
            </p:cNvPr>
            <p:cNvSpPr/>
            <p:nvPr/>
          </p:nvSpPr>
          <p:spPr>
            <a:xfrm>
              <a:off x="585930" y="6277169"/>
              <a:ext cx="888970" cy="298314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A288BEA3-8DAF-5B62-AB50-3A10F73DFC91}"/>
                </a:ext>
              </a:extLst>
            </p:cNvPr>
            <p:cNvCxnSpPr>
              <a:cxnSpLocks/>
              <a:stCxn id="71" idx="5"/>
              <a:endCxn id="72" idx="1"/>
            </p:cNvCxnSpPr>
            <p:nvPr/>
          </p:nvCxnSpPr>
          <p:spPr>
            <a:xfrm>
              <a:off x="414539" y="5877851"/>
              <a:ext cx="301578" cy="443005"/>
            </a:xfrm>
            <a:prstGeom prst="straightConnector1">
              <a:avLst/>
            </a:prstGeom>
            <a:ln w="31750">
              <a:solidFill>
                <a:srgbClr val="0070C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5172134-6ABF-FCF3-2CE1-234B6491C07E}"/>
              </a:ext>
            </a:extLst>
          </p:cNvPr>
          <p:cNvGrpSpPr/>
          <p:nvPr/>
        </p:nvGrpSpPr>
        <p:grpSpPr>
          <a:xfrm>
            <a:off x="2628327" y="2909086"/>
            <a:ext cx="3653638" cy="970303"/>
            <a:chOff x="4312215" y="3385896"/>
            <a:chExt cx="3653638" cy="970303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78CA57A-9D48-CB0B-702A-D858C102FF05}"/>
                </a:ext>
              </a:extLst>
            </p:cNvPr>
            <p:cNvSpPr/>
            <p:nvPr/>
          </p:nvSpPr>
          <p:spPr>
            <a:xfrm>
              <a:off x="4312215" y="3385896"/>
              <a:ext cx="859014" cy="29576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08DC6CE0-9248-A0ED-B92F-58770E49455D}"/>
                </a:ext>
              </a:extLst>
            </p:cNvPr>
            <p:cNvSpPr/>
            <p:nvPr/>
          </p:nvSpPr>
          <p:spPr>
            <a:xfrm>
              <a:off x="7157025" y="4057885"/>
              <a:ext cx="808828" cy="29831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B16B33B-2F65-3EF3-D608-4816CE49726E}"/>
                </a:ext>
              </a:extLst>
            </p:cNvPr>
            <p:cNvCxnSpPr>
              <a:cxnSpLocks/>
              <a:stCxn id="87" idx="6"/>
              <a:endCxn id="88" idx="2"/>
            </p:cNvCxnSpPr>
            <p:nvPr/>
          </p:nvCxnSpPr>
          <p:spPr>
            <a:xfrm>
              <a:off x="5171229" y="3533780"/>
              <a:ext cx="1985796" cy="673262"/>
            </a:xfrm>
            <a:prstGeom prst="straightConnector1">
              <a:avLst/>
            </a:prstGeom>
            <a:ln w="31750"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CBA0516-0479-36E5-0B4C-510C903FFBDD}"/>
              </a:ext>
            </a:extLst>
          </p:cNvPr>
          <p:cNvGrpSpPr/>
          <p:nvPr/>
        </p:nvGrpSpPr>
        <p:grpSpPr>
          <a:xfrm>
            <a:off x="2626559" y="3218298"/>
            <a:ext cx="3655406" cy="358875"/>
            <a:chOff x="4308372" y="3369429"/>
            <a:chExt cx="3869718" cy="358875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F2CED7C-4075-28F4-B34F-B91B4989771C}"/>
                </a:ext>
              </a:extLst>
            </p:cNvPr>
            <p:cNvSpPr/>
            <p:nvPr/>
          </p:nvSpPr>
          <p:spPr>
            <a:xfrm>
              <a:off x="4308372" y="3397637"/>
              <a:ext cx="907143" cy="33066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E830A66-9890-5B1C-AE48-4FF2463BD479}"/>
                </a:ext>
              </a:extLst>
            </p:cNvPr>
            <p:cNvSpPr/>
            <p:nvPr/>
          </p:nvSpPr>
          <p:spPr>
            <a:xfrm>
              <a:off x="7314659" y="3369429"/>
              <a:ext cx="863431" cy="34374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8D08383E-2805-D039-7B0D-4FB1F402D7F1}"/>
                </a:ext>
              </a:extLst>
            </p:cNvPr>
            <p:cNvCxnSpPr>
              <a:cxnSpLocks/>
              <a:stCxn id="95" idx="6"/>
              <a:endCxn id="97" idx="2"/>
            </p:cNvCxnSpPr>
            <p:nvPr/>
          </p:nvCxnSpPr>
          <p:spPr>
            <a:xfrm flipV="1">
              <a:off x="5215515" y="3541301"/>
              <a:ext cx="2099143" cy="21670"/>
            </a:xfrm>
            <a:prstGeom prst="straightConnector1">
              <a:avLst/>
            </a:prstGeom>
            <a:ln w="31750"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BEDEFC9-05DA-02C1-23E2-645195E5BD81}"/>
              </a:ext>
            </a:extLst>
          </p:cNvPr>
          <p:cNvGrpSpPr/>
          <p:nvPr/>
        </p:nvGrpSpPr>
        <p:grpSpPr>
          <a:xfrm>
            <a:off x="5729769" y="5063688"/>
            <a:ext cx="3631788" cy="932206"/>
            <a:chOff x="5729769" y="4774932"/>
            <a:chExt cx="3631788" cy="932206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E5A23D00-C21E-4150-BCE7-491AE9F2E498}"/>
                </a:ext>
              </a:extLst>
            </p:cNvPr>
            <p:cNvSpPr txBox="1"/>
            <p:nvPr/>
          </p:nvSpPr>
          <p:spPr>
            <a:xfrm>
              <a:off x="7782816" y="4781852"/>
              <a:ext cx="527539" cy="92333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F4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D3976D2-0AFE-BEC4-9CE6-F9D848C50792}"/>
                </a:ext>
              </a:extLst>
            </p:cNvPr>
            <p:cNvSpPr txBox="1"/>
            <p:nvPr/>
          </p:nvSpPr>
          <p:spPr>
            <a:xfrm>
              <a:off x="6748390" y="4776029"/>
              <a:ext cx="527539" cy="92333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F4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22CC40DC-47B5-FDCD-0A6B-B370CD44E1A6}"/>
                </a:ext>
              </a:extLst>
            </p:cNvPr>
            <p:cNvSpPr txBox="1"/>
            <p:nvPr/>
          </p:nvSpPr>
          <p:spPr>
            <a:xfrm>
              <a:off x="8834018" y="4774932"/>
              <a:ext cx="527539" cy="92333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F4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4C2B587-AFDA-C6BC-FF36-36ACFE2EB581}"/>
                </a:ext>
              </a:extLst>
            </p:cNvPr>
            <p:cNvSpPr txBox="1"/>
            <p:nvPr/>
          </p:nvSpPr>
          <p:spPr>
            <a:xfrm>
              <a:off x="5729769" y="4783808"/>
              <a:ext cx="527539" cy="92333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F4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044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13895-E4D8-B9D5-A7DB-E55E16A22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BCB7CE-A2E4-1DD0-CA88-58804873E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431" y="-12635"/>
            <a:ext cx="6437801" cy="688546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7574489-1DE0-DCAF-C2EE-AF4A6C7EB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064" y="266700"/>
            <a:ext cx="4698881" cy="6457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B7B55F-B404-183B-8492-63049C46BD8E}"/>
              </a:ext>
            </a:extLst>
          </p:cNvPr>
          <p:cNvSpPr txBox="1"/>
          <p:nvPr/>
        </p:nvSpPr>
        <p:spPr>
          <a:xfrm>
            <a:off x="4906345" y="1501586"/>
            <a:ext cx="348172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  1</a:t>
            </a:r>
          </a:p>
          <a:p>
            <a:r>
              <a:rPr lang="en-US" sz="1200" dirty="0">
                <a:solidFill>
                  <a:srgbClr val="C00000"/>
                </a:solidFill>
              </a:rPr>
              <a:t>  2</a:t>
            </a:r>
          </a:p>
          <a:p>
            <a:r>
              <a:rPr lang="en-US" sz="1200" dirty="0">
                <a:solidFill>
                  <a:srgbClr val="C00000"/>
                </a:solidFill>
              </a:rPr>
              <a:t>  5</a:t>
            </a:r>
          </a:p>
          <a:p>
            <a:endParaRPr lang="en-US" sz="1400" dirty="0">
              <a:solidFill>
                <a:srgbClr val="C00000"/>
              </a:solidFill>
            </a:endParaRPr>
          </a:p>
          <a:p>
            <a:r>
              <a:rPr lang="en-US" sz="1200" dirty="0">
                <a:solidFill>
                  <a:srgbClr val="C00000"/>
                </a:solidFill>
              </a:rPr>
              <a:t>  3</a:t>
            </a:r>
          </a:p>
          <a:p>
            <a:endParaRPr lang="en-US" sz="1400" dirty="0">
              <a:solidFill>
                <a:srgbClr val="C00000"/>
              </a:solidFill>
            </a:endParaRPr>
          </a:p>
          <a:p>
            <a:r>
              <a:rPr lang="en-US" sz="1200" dirty="0">
                <a:solidFill>
                  <a:srgbClr val="C00000"/>
                </a:solidFill>
              </a:rPr>
              <a:t>  6</a:t>
            </a:r>
          </a:p>
          <a:p>
            <a:r>
              <a:rPr lang="en-US" sz="1200" dirty="0">
                <a:solidFill>
                  <a:srgbClr val="C00000"/>
                </a:solidFill>
              </a:rPr>
              <a:t>  8</a:t>
            </a:r>
          </a:p>
          <a:p>
            <a:endParaRPr lang="en-US" sz="1200" dirty="0">
              <a:solidFill>
                <a:srgbClr val="C00000"/>
              </a:solidFill>
            </a:endParaRPr>
          </a:p>
          <a:p>
            <a:endParaRPr lang="en-US" sz="200" dirty="0">
              <a:solidFill>
                <a:srgbClr val="C00000"/>
              </a:solidFill>
            </a:endParaRPr>
          </a:p>
          <a:p>
            <a:r>
              <a:rPr lang="en-US" sz="1200" dirty="0">
                <a:solidFill>
                  <a:srgbClr val="C00000"/>
                </a:solidFill>
              </a:rPr>
              <a:t>11</a:t>
            </a:r>
          </a:p>
          <a:p>
            <a:endParaRPr lang="en-US" sz="900" dirty="0">
              <a:solidFill>
                <a:srgbClr val="C00000"/>
              </a:solidFill>
            </a:endParaRPr>
          </a:p>
          <a:p>
            <a:endParaRPr lang="en-US" sz="200" dirty="0">
              <a:solidFill>
                <a:srgbClr val="C00000"/>
              </a:solidFill>
            </a:endParaRPr>
          </a:p>
          <a:p>
            <a:r>
              <a:rPr lang="en-US" sz="1200" dirty="0">
                <a:solidFill>
                  <a:srgbClr val="C00000"/>
                </a:solidFill>
              </a:rPr>
              <a:t>4</a:t>
            </a:r>
          </a:p>
          <a:p>
            <a:r>
              <a:rPr lang="en-US" sz="1200" dirty="0">
                <a:solidFill>
                  <a:srgbClr val="C00000"/>
                </a:solidFill>
              </a:rPr>
              <a:t>7</a:t>
            </a:r>
          </a:p>
          <a:p>
            <a:endParaRPr lang="en-US" sz="1200" dirty="0">
              <a:solidFill>
                <a:srgbClr val="C00000"/>
              </a:solidFill>
            </a:endParaRPr>
          </a:p>
          <a:p>
            <a:r>
              <a:rPr lang="en-US" sz="1200" dirty="0">
                <a:solidFill>
                  <a:srgbClr val="C00000"/>
                </a:solidFill>
              </a:rPr>
              <a:t>9</a:t>
            </a:r>
          </a:p>
          <a:p>
            <a:endParaRPr lang="en-US" sz="1100" dirty="0">
              <a:solidFill>
                <a:srgbClr val="C00000"/>
              </a:solidFill>
            </a:endParaRPr>
          </a:p>
          <a:p>
            <a:endParaRPr lang="en-US" sz="500" dirty="0">
              <a:solidFill>
                <a:srgbClr val="C00000"/>
              </a:solidFill>
            </a:endParaRPr>
          </a:p>
          <a:p>
            <a:r>
              <a:rPr lang="en-US" sz="1200" dirty="0">
                <a:solidFill>
                  <a:srgbClr val="C00000"/>
                </a:solidFill>
              </a:rPr>
              <a:t>12</a:t>
            </a:r>
          </a:p>
          <a:p>
            <a:endParaRPr lang="en-US" sz="1400" dirty="0">
              <a:solidFill>
                <a:srgbClr val="C00000"/>
              </a:solidFill>
            </a:endParaRPr>
          </a:p>
          <a:p>
            <a:r>
              <a:rPr lang="en-US" sz="1200" dirty="0">
                <a:solidFill>
                  <a:srgbClr val="C00000"/>
                </a:solidFill>
              </a:rPr>
              <a:t>10</a:t>
            </a:r>
          </a:p>
          <a:p>
            <a:endParaRPr lang="en-US" sz="1200" dirty="0">
              <a:solidFill>
                <a:srgbClr val="C00000"/>
              </a:solidFill>
            </a:endParaRPr>
          </a:p>
          <a:p>
            <a:r>
              <a:rPr lang="en-US" sz="1200" dirty="0">
                <a:solidFill>
                  <a:srgbClr val="C00000"/>
                </a:solidFill>
              </a:rPr>
              <a:t>13</a:t>
            </a:r>
          </a:p>
          <a:p>
            <a:endParaRPr lang="en-US" sz="1200" dirty="0">
              <a:solidFill>
                <a:srgbClr val="C00000"/>
              </a:solidFill>
            </a:endParaRPr>
          </a:p>
          <a:p>
            <a:r>
              <a:rPr lang="en-US" sz="1200" dirty="0">
                <a:solidFill>
                  <a:srgbClr val="C00000"/>
                </a:solidFill>
              </a:rPr>
              <a:t>14</a:t>
            </a:r>
          </a:p>
          <a:p>
            <a:endParaRPr lang="en-US" sz="1200" dirty="0">
              <a:solidFill>
                <a:srgbClr val="C00000"/>
              </a:solidFill>
            </a:endParaRPr>
          </a:p>
          <a:p>
            <a:r>
              <a:rPr lang="en-US" sz="1200" dirty="0">
                <a:solidFill>
                  <a:srgbClr val="C0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5950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68D2F7-450C-2571-FAFC-3F1118577898}"/>
              </a:ext>
            </a:extLst>
          </p:cNvPr>
          <p:cNvSpPr txBox="1"/>
          <p:nvPr/>
        </p:nvSpPr>
        <p:spPr>
          <a:xfrm>
            <a:off x="4732259" y="121133"/>
            <a:ext cx="348172" cy="641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  1</a:t>
            </a:r>
          </a:p>
          <a:p>
            <a:r>
              <a:rPr lang="en-US" sz="1200" dirty="0">
                <a:solidFill>
                  <a:srgbClr val="C00000"/>
                </a:solidFill>
              </a:rPr>
              <a:t>  2</a:t>
            </a:r>
          </a:p>
          <a:p>
            <a:endParaRPr lang="en-US" sz="1200" dirty="0">
              <a:solidFill>
                <a:srgbClr val="C00000"/>
              </a:solidFill>
            </a:endParaRPr>
          </a:p>
          <a:p>
            <a:r>
              <a:rPr lang="en-US" sz="1200" dirty="0">
                <a:solidFill>
                  <a:srgbClr val="C00000"/>
                </a:solidFill>
              </a:rPr>
              <a:t>  5</a:t>
            </a:r>
          </a:p>
          <a:p>
            <a:endParaRPr lang="en-US" sz="1600" dirty="0">
              <a:solidFill>
                <a:srgbClr val="C00000"/>
              </a:solidFill>
            </a:endParaRPr>
          </a:p>
          <a:p>
            <a:r>
              <a:rPr lang="en-US" sz="1200" dirty="0">
                <a:solidFill>
                  <a:srgbClr val="C00000"/>
                </a:solidFill>
              </a:rPr>
              <a:t>  3</a:t>
            </a:r>
          </a:p>
          <a:p>
            <a:endParaRPr lang="en-US" sz="1200" dirty="0">
              <a:solidFill>
                <a:srgbClr val="C00000"/>
              </a:solidFill>
            </a:endParaRPr>
          </a:p>
          <a:p>
            <a:r>
              <a:rPr lang="en-US" sz="1200" dirty="0">
                <a:solidFill>
                  <a:srgbClr val="C00000"/>
                </a:solidFill>
              </a:rPr>
              <a:t>  6</a:t>
            </a:r>
          </a:p>
          <a:p>
            <a:endParaRPr lang="en-US" sz="1400" dirty="0">
              <a:solidFill>
                <a:srgbClr val="C00000"/>
              </a:solidFill>
            </a:endParaRPr>
          </a:p>
          <a:p>
            <a:r>
              <a:rPr lang="en-US" sz="1200" dirty="0">
                <a:solidFill>
                  <a:srgbClr val="C00000"/>
                </a:solidFill>
              </a:rPr>
              <a:t>  8</a:t>
            </a:r>
          </a:p>
          <a:p>
            <a:endParaRPr lang="en-US" sz="1200" dirty="0">
              <a:solidFill>
                <a:srgbClr val="C00000"/>
              </a:solidFill>
            </a:endParaRPr>
          </a:p>
          <a:p>
            <a:endParaRPr lang="en-US" sz="200" dirty="0">
              <a:solidFill>
                <a:srgbClr val="C00000"/>
              </a:solidFill>
            </a:endParaRPr>
          </a:p>
          <a:p>
            <a:r>
              <a:rPr lang="en-US" sz="1200" dirty="0">
                <a:solidFill>
                  <a:srgbClr val="C00000"/>
                </a:solidFill>
              </a:rPr>
              <a:t>11</a:t>
            </a:r>
          </a:p>
          <a:p>
            <a:endParaRPr lang="en-US" sz="1200" dirty="0">
              <a:solidFill>
                <a:srgbClr val="C00000"/>
              </a:solidFill>
            </a:endParaRPr>
          </a:p>
          <a:p>
            <a:endParaRPr lang="en-US" sz="200" dirty="0">
              <a:solidFill>
                <a:srgbClr val="C00000"/>
              </a:solidFill>
            </a:endParaRPr>
          </a:p>
          <a:p>
            <a:r>
              <a:rPr lang="en-US" sz="1200" dirty="0">
                <a:solidFill>
                  <a:srgbClr val="C00000"/>
                </a:solidFill>
              </a:rPr>
              <a:t>4</a:t>
            </a:r>
          </a:p>
          <a:p>
            <a:endParaRPr lang="en-US" sz="400" dirty="0">
              <a:solidFill>
                <a:srgbClr val="C00000"/>
              </a:solidFill>
            </a:endParaRPr>
          </a:p>
          <a:p>
            <a:r>
              <a:rPr lang="en-US" sz="1200" dirty="0">
                <a:solidFill>
                  <a:srgbClr val="C00000"/>
                </a:solidFill>
              </a:rPr>
              <a:t>7</a:t>
            </a:r>
          </a:p>
          <a:p>
            <a:endParaRPr lang="en-US" sz="1200" dirty="0">
              <a:solidFill>
                <a:srgbClr val="C00000"/>
              </a:solidFill>
            </a:endParaRPr>
          </a:p>
          <a:p>
            <a:endParaRPr lang="en-US" sz="1200" dirty="0">
              <a:solidFill>
                <a:srgbClr val="C00000"/>
              </a:solidFill>
            </a:endParaRPr>
          </a:p>
          <a:p>
            <a:r>
              <a:rPr lang="en-US" sz="1200" dirty="0">
                <a:solidFill>
                  <a:srgbClr val="C00000"/>
                </a:solidFill>
              </a:rPr>
              <a:t>9</a:t>
            </a:r>
          </a:p>
          <a:p>
            <a:endParaRPr lang="en-US" sz="900" dirty="0">
              <a:solidFill>
                <a:srgbClr val="C00000"/>
              </a:solidFill>
            </a:endParaRPr>
          </a:p>
          <a:p>
            <a:endParaRPr lang="en-US" sz="500" dirty="0">
              <a:solidFill>
                <a:srgbClr val="C00000"/>
              </a:solidFill>
            </a:endParaRPr>
          </a:p>
          <a:p>
            <a:r>
              <a:rPr lang="en-US" sz="1200" dirty="0">
                <a:solidFill>
                  <a:srgbClr val="C00000"/>
                </a:solidFill>
              </a:rPr>
              <a:t>12</a:t>
            </a:r>
          </a:p>
          <a:p>
            <a:endParaRPr lang="en-US" sz="2400" dirty="0">
              <a:solidFill>
                <a:srgbClr val="C00000"/>
              </a:solidFill>
            </a:endParaRPr>
          </a:p>
          <a:p>
            <a:r>
              <a:rPr lang="en-US" sz="1200" dirty="0">
                <a:solidFill>
                  <a:srgbClr val="C00000"/>
                </a:solidFill>
              </a:rPr>
              <a:t>10</a:t>
            </a:r>
          </a:p>
          <a:p>
            <a:endParaRPr lang="en-US" sz="1200" dirty="0">
              <a:solidFill>
                <a:srgbClr val="C00000"/>
              </a:solidFill>
            </a:endParaRPr>
          </a:p>
          <a:p>
            <a:endParaRPr lang="en-US" sz="500" dirty="0">
              <a:solidFill>
                <a:srgbClr val="C00000"/>
              </a:solidFill>
            </a:endParaRPr>
          </a:p>
          <a:p>
            <a:r>
              <a:rPr lang="en-US" sz="1200" dirty="0">
                <a:solidFill>
                  <a:srgbClr val="C00000"/>
                </a:solidFill>
              </a:rPr>
              <a:t>13</a:t>
            </a:r>
          </a:p>
          <a:p>
            <a:endParaRPr lang="en-US" sz="1200" dirty="0">
              <a:solidFill>
                <a:srgbClr val="C00000"/>
              </a:solidFill>
            </a:endParaRPr>
          </a:p>
          <a:p>
            <a:r>
              <a:rPr lang="en-US" sz="1200" dirty="0">
                <a:solidFill>
                  <a:srgbClr val="C00000"/>
                </a:solidFill>
              </a:rPr>
              <a:t>14</a:t>
            </a:r>
          </a:p>
          <a:p>
            <a:endParaRPr lang="en-US" sz="1400" dirty="0">
              <a:solidFill>
                <a:srgbClr val="C00000"/>
              </a:solidFill>
            </a:endParaRPr>
          </a:p>
          <a:p>
            <a:r>
              <a:rPr lang="en-US" sz="1200" dirty="0">
                <a:solidFill>
                  <a:srgbClr val="C00000"/>
                </a:solidFill>
              </a:rPr>
              <a:t>15</a:t>
            </a:r>
          </a:p>
          <a:p>
            <a:endParaRPr lang="en-US" sz="1400" dirty="0">
              <a:solidFill>
                <a:srgbClr val="C00000"/>
              </a:solidFill>
            </a:endParaRPr>
          </a:p>
          <a:p>
            <a:endParaRPr lang="en-US" sz="1200" dirty="0">
              <a:solidFill>
                <a:srgbClr val="C00000"/>
              </a:solidFill>
            </a:endParaRPr>
          </a:p>
          <a:p>
            <a:r>
              <a:rPr lang="en-US" sz="1200" dirty="0">
                <a:solidFill>
                  <a:srgbClr val="C00000"/>
                </a:solidFill>
              </a:rPr>
              <a:t>16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EF7F7F-43CF-A1A5-B3C1-ED60E451C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431" y="57150"/>
            <a:ext cx="6332985" cy="685799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30ADD37-F792-0F27-9429-6CFFB2B0A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064" y="266700"/>
            <a:ext cx="4698881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52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9710</TotalTime>
  <Words>225</Words>
  <Application>Microsoft Office PowerPoint</Application>
  <PresentationFormat>Widescreen</PresentationFormat>
  <Paragraphs>188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D4 Uniform Polychora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G_V Moxness</dc:creator>
  <cp:lastModifiedBy>G_V Moxness</cp:lastModifiedBy>
  <cp:revision>175</cp:revision>
  <dcterms:created xsi:type="dcterms:W3CDTF">2026-01-12T23:24:23Z</dcterms:created>
  <dcterms:modified xsi:type="dcterms:W3CDTF">2026-01-20T17:49:12Z</dcterms:modified>
</cp:coreProperties>
</file>